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21" autoAdjust="0"/>
  </p:normalViewPr>
  <p:slideViewPr>
    <p:cSldViewPr>
      <p:cViewPr varScale="1">
        <p:scale>
          <a:sx n="104" d="100"/>
          <a:sy n="104" d="100"/>
        </p:scale>
        <p:origin x="1704" y="108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4" Type="http://schemas.openxmlformats.org/officeDocument/2006/relationships/theme" Target="theme/theme1.xml" /><Relationship Id="rId53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52" Type="http://schemas.openxmlformats.org/officeDocument/2006/relationships/presProps" Target="presProps.xml" /><Relationship Id="rId55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DeBaliviere,</a:t>
            </a:r>
            <a:r>
              <a:rPr/>
              <a:t> </a:t>
            </a:r>
            <a:r>
              <a:rPr/>
              <a:t>DeBaliviere</a:t>
            </a:r>
            <a:r>
              <a:rPr/>
              <a:t> </a:t>
            </a:r>
            <a:r>
              <a:rPr/>
              <a:t>Place,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Visitation</a:t>
            </a:r>
            <a:r>
              <a:rPr/>
              <a:t> </a:t>
            </a:r>
            <a:r>
              <a:rPr/>
              <a:t>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October</a:t>
            </a:r>
            <a:r>
              <a:rPr/>
              <a:t> </a:t>
            </a:r>
            <a:r>
              <a:rPr/>
              <a:t>2019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(December</a:t>
            </a:r>
            <a:r>
              <a:rPr/>
              <a:t> </a:t>
            </a:r>
            <a:r>
              <a:rPr/>
              <a:t>11,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62 total crimes in October 2019</a:t>
            </a:r>
          </a:p>
          <a:p>
            <a:pPr lvl="1"/>
            <a:r>
              <a:rPr b="1"/>
              <a:t>38% change compared to October 2018 (45 total crimes)</a:t>
            </a:r>
          </a:p>
          <a:p>
            <a:pPr lvl="1"/>
            <a:r>
              <a:rPr b="1"/>
              <a:t>23 crime(s) against persons in October 2019</a:t>
            </a:r>
          </a:p>
          <a:p>
            <a:pPr lvl="1"/>
            <a:r>
              <a:rPr b="1"/>
              <a:t>77% change compared to October 2018 (13 crimes against persons)</a:t>
            </a:r>
          </a:p>
          <a:p>
            <a:pPr lvl="1"/>
            <a:r>
              <a:rPr b="1"/>
              <a:t>404 total crimes in 2019</a:t>
            </a:r>
          </a:p>
          <a:p>
            <a:pPr lvl="1"/>
            <a:r>
              <a:rPr b="1"/>
              <a:t>3% change compared to this time in 2018 (392 total crimes)</a:t>
            </a:r>
          </a:p>
          <a:p>
            <a:pPr lvl="1"/>
            <a:r>
              <a:rPr b="1"/>
              <a:t>136 crime(s) against persons in 2019</a:t>
            </a:r>
          </a:p>
          <a:p>
            <a:pPr lvl="1"/>
            <a:r>
              <a:rPr b="1"/>
              <a:t>24% change compared to this time in 2018 (110 crimes against persons)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9637938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9765375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8686115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938363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457093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7954440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we/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12 total crimes in October 2019</a:t>
            </a:r>
          </a:p>
          <a:p>
            <a:pPr lvl="1"/>
            <a:r>
              <a:rPr b="1"/>
              <a:t>50% change compared to October 2018 (8 total crimes)</a:t>
            </a:r>
          </a:p>
          <a:p>
            <a:pPr lvl="1"/>
            <a:r>
              <a:rPr b="1"/>
              <a:t>2 crime(s) against persons in October 2019</a:t>
            </a:r>
          </a:p>
          <a:p>
            <a:pPr lvl="1"/>
            <a:r>
              <a:rPr b="1"/>
              <a:t>0% change compared to October 2018 (2 crimes against persons)</a:t>
            </a:r>
          </a:p>
          <a:p>
            <a:pPr lvl="1"/>
            <a:r>
              <a:rPr b="1"/>
              <a:t>53 total crimes in 2019</a:t>
            </a:r>
          </a:p>
          <a:p>
            <a:pPr lvl="1"/>
            <a:r>
              <a:rPr b="1"/>
              <a:t>-22% change compared to this time in 2018 (68 total crimes)</a:t>
            </a:r>
          </a:p>
          <a:p>
            <a:pPr lvl="1"/>
            <a:r>
              <a:rPr b="1"/>
              <a:t>14 crime(s) against persons in 2019</a:t>
            </a:r>
          </a:p>
          <a:p>
            <a:pPr lvl="1"/>
            <a:r>
              <a:rPr b="1"/>
              <a:t>-22% change compared to this time in 2018 (18 crimes against persons)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9992706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    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130958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2331313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692623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6866956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7738346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vp/vp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12 (Visitation Park)</a:t>
            </a:r>
          </a:p>
          <a:p>
            <a:pPr lvl="1"/>
            <a:r>
              <a:rPr b="1"/>
              <a:t>The maximum number of crimes in one neighborhood was 236 (Central West End)</a:t>
            </a:r>
          </a:p>
          <a:p>
            <a:pPr lvl="1"/>
            <a:r>
              <a:rPr b="1"/>
              <a:t>The mean number of crimes in one neighborhood was 49.53</a:t>
            </a:r>
          </a:p>
          <a:p>
            <a:pPr lvl="1"/>
            <a:r>
              <a:rPr b="1"/>
              <a:t>The minimum rate of crimes in one neighborhood was 3.72 (Greater Ville)</a:t>
            </a:r>
          </a:p>
          <a:p>
            <a:pPr lvl="1"/>
            <a:r>
              <a:rPr b="1"/>
              <a:t>The maximum rate of crimes in one neighborhood was 21.58 (Hamilton Heights)</a:t>
            </a:r>
          </a:p>
          <a:p>
            <a:pPr lvl="1"/>
            <a:r>
              <a:rPr b="1"/>
              <a:t>The mean rate of crimes in one neighborhood was 12.18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46 total crimes in October 2019</a:t>
            </a:r>
          </a:p>
          <a:p>
            <a:pPr lvl="1"/>
            <a:r>
              <a:rPr b="1"/>
              <a:t>156% change compared to October 2018 (18 total crimes)</a:t>
            </a:r>
          </a:p>
          <a:p>
            <a:pPr lvl="1"/>
            <a:r>
              <a:rPr b="1"/>
              <a:t>6 crime(s) against persons in October 2019</a:t>
            </a:r>
          </a:p>
          <a:p>
            <a:pPr lvl="1"/>
            <a:r>
              <a:rPr b="1"/>
              <a:t>200% change compared to October 2018 (2 crimes against persons)</a:t>
            </a:r>
          </a:p>
          <a:p>
            <a:pPr lvl="1"/>
            <a:r>
              <a:rPr b="1"/>
              <a:t>248 total crimes in 2019</a:t>
            </a:r>
          </a:p>
          <a:p>
            <a:pPr lvl="1"/>
            <a:r>
              <a:rPr b="1"/>
              <a:t>36% change compared to this time in 2018 (183 total crimes)</a:t>
            </a:r>
          </a:p>
          <a:p>
            <a:pPr lvl="1"/>
            <a:r>
              <a:rPr b="1"/>
              <a:t>41 crime(s) against persons in 2019</a:t>
            </a:r>
          </a:p>
          <a:p>
            <a:pPr lvl="1"/>
            <a:r>
              <a:rPr b="1"/>
              <a:t>-5% change compared to this time in 2018 (43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sdb/sdb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sdb/sdb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sdb/sdb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8425664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9308109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375848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601130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r-crime-mapping/results/2019/October/sdb/sdb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r-crime-mapping/results/2019/October/sdb/sdb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r-crime-mapping/results/2019/October/sdb/sdb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dbp/db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591405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474233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dbp/db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dbp/db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3637339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2578392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906955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3937156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r-crime-mapping/results/2019/October/dbp/db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r-crime-mapping/results/2019/October/dbp/db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r-crime-mapping/results/2019/October/dbp/db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we/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we/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we/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6263039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8881550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9832789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0997575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0285379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69884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0668765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0782696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r-crime-mapping/results/2019/October/we/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r-crime-mapping/results/2019/October/we/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r-crime-mapping/results/2019/October/we/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vp/v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vp/v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2452112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3713443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079166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6712251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r-crime-mapping/results/2019/October/vp/v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r-crime-mapping/results/2019/October/vp/v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sdb/sdb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r-crime-mapping/results/2019/October/vp/v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41 total crimes in October 2019</a:t>
            </a:r>
          </a:p>
          <a:p>
            <a:pPr lvl="1"/>
            <a:r>
              <a:rPr b="1"/>
              <a:t>116% change compared to October 2018 (19 total crimes)</a:t>
            </a:r>
          </a:p>
          <a:p>
            <a:pPr lvl="1"/>
            <a:r>
              <a:rPr b="1"/>
              <a:t>3 crime(s) against persons in October 2019</a:t>
            </a:r>
          </a:p>
          <a:p>
            <a:pPr lvl="1"/>
            <a:r>
              <a:rPr b="1"/>
              <a:t>0% change compared to October 2018 (3 crimes against persons)</a:t>
            </a:r>
          </a:p>
          <a:p>
            <a:pPr lvl="1"/>
            <a:r>
              <a:rPr b="1"/>
              <a:t>150 total crimes in 2019</a:t>
            </a:r>
          </a:p>
          <a:p>
            <a:pPr lvl="1"/>
            <a:r>
              <a:rPr b="1"/>
              <a:t>-3% change compared to this time in 2018 (154 total crimes)</a:t>
            </a:r>
          </a:p>
          <a:p>
            <a:pPr lvl="1"/>
            <a:r>
              <a:rPr b="1"/>
              <a:t>22 crime(s) against persons in 2019</a:t>
            </a:r>
          </a:p>
          <a:p>
            <a:pPr lvl="1"/>
            <a:r>
              <a:rPr b="1"/>
              <a:t>0% change compared to this time in 2018 (22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0666729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3084692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9715645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8745879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721194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430024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dbp/db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Skinker DeBaliviere, DeBaliviere Place, West End, Visitation Park</dc:title>
  <dc:creator>Washington University Medical Center</dc:creator>
  <cp:keywords/>
  <dcterms:created xsi:type="dcterms:W3CDTF">2019-12-12T03:39:42Z</dcterms:created>
  <dcterms:modified xsi:type="dcterms:W3CDTF">2019-12-12T03:39:42Z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(December 11, 2019)</vt:lpwstr>
  </property>
  <property fmtid="{D5CDD505-2E9C-101B-9397-08002B2CF9AE}" pid="4" name="output">
    <vt:lpwstr/>
  </property>
  <property fmtid="{D5CDD505-2E9C-101B-9397-08002B2CF9AE}" pid="5" name="params">
    <vt:lpwstr/>
  </property>
  <property fmtid="{D5CDD505-2E9C-101B-9397-08002B2CF9AE}" pid="6" name="subtitle">
    <vt:lpwstr>Monthly Crime report: October 2019</vt:lpwstr>
  </property>
</Properties>
</file>